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72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657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0024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9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53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42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22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353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917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15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5309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245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230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44256" y="1062752"/>
            <a:ext cx="10960687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dirty="0" smtClean="0">
                <a:latin typeface="Arial"/>
                <a:cs typeface="Arial" panose="020B0604020202020204" pitchFamily="34" charset="0"/>
              </a:rPr>
              <a:t>- On </a:t>
            </a:r>
            <a:r>
              <a:rPr lang="en-US" sz="1600" dirty="0" smtClean="0">
                <a:latin typeface="Arial"/>
                <a:cs typeface="Arial" panose="020B0604020202020204" pitchFamily="34" charset="0"/>
              </a:rPr>
              <a:t>12/28/2022</a:t>
            </a:r>
            <a:r>
              <a:rPr lang="en-US" sz="1600" dirty="0" smtClean="0">
                <a:latin typeface="Arial"/>
                <a:cs typeface="Arial" panose="020B0604020202020204" pitchFamily="34" charset="0"/>
              </a:rPr>
              <a:t>, </a:t>
            </a:r>
            <a:r>
              <a:rPr lang="en-US" sz="1600" dirty="0">
                <a:ea typeface="Microsoft JhengHei" panose="020B0604030504040204" pitchFamily="34" charset="-120"/>
                <a:cs typeface="Arial" panose="020B0604020202020204" pitchFamily="34" charset="0"/>
              </a:rPr>
              <a:t>ALT customer feedback that they found out </a:t>
            </a:r>
            <a:r>
              <a:rPr lang="en-US" sz="1600" dirty="0" smtClean="0">
                <a:ea typeface="Microsoft JhengHei" panose="020B0604030504040204" pitchFamily="34" charset="-120"/>
                <a:cs typeface="Arial" panose="020B0604020202020204" pitchFamily="34" charset="0"/>
              </a:rPr>
              <a:t>1pcs </a:t>
            </a:r>
            <a:r>
              <a:rPr lang="en-US" sz="1600" dirty="0">
                <a:ea typeface="Microsoft JhengHei" panose="020B0604030504040204" pitchFamily="34" charset="-120"/>
                <a:cs typeface="Arial" panose="020B0604020202020204" pitchFamily="34" charset="0"/>
              </a:rPr>
              <a:t>has UHD(4K) Channel noise</a:t>
            </a:r>
            <a:r>
              <a:rPr lang="en-US" sz="1600" dirty="0" smtClean="0">
                <a:ea typeface="Microsoft JhengHei" panose="020B0604030504040204" pitchFamily="34" charset="-12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sz="1600" dirty="0" smtClean="0">
                <a:solidFill>
                  <a:srgbClr val="FF0000"/>
                </a:solidFill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FATP can’t cover this failure by old test program</a:t>
            </a:r>
          </a:p>
          <a:p>
            <a:r>
              <a:rPr lang="en-US" sz="1600" dirty="0" smtClean="0">
                <a:solidFill>
                  <a:srgbClr val="000000"/>
                </a:solidFill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On 03/09/2023,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RD provided the video to verify at factory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SW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Wingdings" panose="05000000000000000000" pitchFamily="2" charset="2"/>
              </a:rPr>
              <a:t>NG board occur noise when play video at factory SW.</a:t>
            </a:r>
            <a:endParaRPr lang="en-US" sz="1600" dirty="0">
              <a:solidFill>
                <a:srgbClr val="002060"/>
              </a:solidFill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806137" y="293011"/>
            <a:ext cx="1011441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Compare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594" y="4757384"/>
            <a:ext cx="11634652" cy="161582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Summary: </a:t>
            </a:r>
          </a:p>
          <a:p>
            <a:pPr marL="0" marR="0" lvl="0" indent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-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Based on HEVC standard video provided by RD/customer and using golden sample video to check.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Applied new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test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program on 03/09/2023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at FT1 station can cover this issue on FATP. </a:t>
            </a:r>
          </a:p>
          <a:p>
            <a:pPr marR="0" lvl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600" dirty="0" smtClean="0"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- From </a:t>
            </a:r>
            <a:r>
              <a:rPr lang="en-US" sz="1600" dirty="0" smtClean="0"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03/09</a:t>
            </a:r>
            <a:r>
              <a:rPr lang="en-US" sz="1600" dirty="0" smtClean="0"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latin typeface="Arial"/>
                <a:cs typeface="Arial" panose="020B0604020202020204" pitchFamily="34" charset="0"/>
                <a:sym typeface="Wingdings" panose="05000000000000000000" pitchFamily="2" charset="2"/>
              </a:rPr>
              <a:t>to now, BFX-AT100 model produced 7838pcs and didn’t find any defective product relate to UHD(4K) noise issue. </a:t>
            </a:r>
            <a:endParaRPr kumimoji="0" lang="en-US" sz="16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380016"/>
              </p:ext>
            </p:extLst>
          </p:nvPr>
        </p:nvGraphicFramePr>
        <p:xfrm>
          <a:off x="806137" y="2140104"/>
          <a:ext cx="10636926" cy="2416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232">
                  <a:extLst>
                    <a:ext uri="{9D8B030D-6E8A-4147-A177-3AD203B41FA5}">
                      <a16:colId xmlns:a16="http://schemas.microsoft.com/office/drawing/2014/main" val="1359993231"/>
                    </a:ext>
                  </a:extLst>
                </a:gridCol>
                <a:gridCol w="4542162">
                  <a:extLst>
                    <a:ext uri="{9D8B030D-6E8A-4147-A177-3AD203B41FA5}">
                      <a16:colId xmlns:a16="http://schemas.microsoft.com/office/drawing/2014/main" val="2366018405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3581981665"/>
                    </a:ext>
                  </a:extLst>
                </a:gridCol>
                <a:gridCol w="1214846">
                  <a:extLst>
                    <a:ext uri="{9D8B030D-6E8A-4147-A177-3AD203B41FA5}">
                      <a16:colId xmlns:a16="http://schemas.microsoft.com/office/drawing/2014/main" val="3340274623"/>
                    </a:ext>
                  </a:extLst>
                </a:gridCol>
              </a:tblGrid>
              <a:tr h="4894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Items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Difference test items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Remark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Log test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743473"/>
                  </a:ext>
                </a:extLst>
              </a:tr>
              <a:tr h="86075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Old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test program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 Items[12]:Check HDMI VP9 Video</a:t>
                      </a:r>
                    </a:p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 Items[13]:Check HDMI H265 Video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Follow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test plan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387717"/>
                  </a:ext>
                </a:extLst>
              </a:tr>
              <a:tr h="103374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New test program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 Items[12]:Check HDMI VP9 Video</a:t>
                      </a:r>
                    </a:p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- Items[13]:Check HDMI H265 Video</a:t>
                      </a:r>
                    </a:p>
                    <a:p>
                      <a:pPr algn="l"/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- Items[14]:Check HDMI HEVC HDR10+ Video</a:t>
                      </a:r>
                      <a:endParaRPr 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Follow test plan and add test items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“Check HDMI HEVC HDR10+ Video”</a:t>
                      </a:r>
                      <a:endParaRPr 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464049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841859"/>
              </p:ext>
            </p:extLst>
          </p:nvPr>
        </p:nvGraphicFramePr>
        <p:xfrm>
          <a:off x="10363199" y="2902470"/>
          <a:ext cx="914400" cy="446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63199" y="2902470"/>
                        <a:ext cx="914400" cy="446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93665"/>
              </p:ext>
            </p:extLst>
          </p:nvPr>
        </p:nvGraphicFramePr>
        <p:xfrm>
          <a:off x="10337074" y="3730966"/>
          <a:ext cx="914400" cy="644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Document" showAsIcon="1" r:id="rId5" imgW="914400" imgH="771480" progId="Word.Document.12">
                  <p:embed/>
                </p:oleObj>
              </mc:Choice>
              <mc:Fallback>
                <p:oleObj name="Document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37074" y="3730966"/>
                        <a:ext cx="914400" cy="644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3457303" y="4129220"/>
            <a:ext cx="4511040" cy="427882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8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185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DejaVu Sans</vt:lpstr>
      <vt:lpstr>Microsoft JhengHei</vt:lpstr>
      <vt:lpstr>思源黑体 CN Regular</vt:lpstr>
      <vt:lpstr>Arial</vt:lpstr>
      <vt:lpstr>Symbol</vt:lpstr>
      <vt:lpstr>Times New Roman</vt:lpstr>
      <vt:lpstr>Wingdings</vt:lpstr>
      <vt:lpstr>1_Office Theme</vt:lpstr>
      <vt:lpstr>Document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范輝識</dc:creator>
  <cp:lastModifiedBy>阮文孝</cp:lastModifiedBy>
  <cp:revision>25</cp:revision>
  <dcterms:created xsi:type="dcterms:W3CDTF">2023-03-16T12:29:12Z</dcterms:created>
  <dcterms:modified xsi:type="dcterms:W3CDTF">2023-03-17T03:39:43Z</dcterms:modified>
</cp:coreProperties>
</file>